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79" r:id="rId12"/>
    <p:sldId id="273" r:id="rId13"/>
    <p:sldId id="274" r:id="rId14"/>
    <p:sldId id="275" r:id="rId15"/>
    <p:sldId id="276" r:id="rId16"/>
    <p:sldId id="277" r:id="rId17"/>
    <p:sldId id="278" r:id="rId18"/>
    <p:sldId id="265" r:id="rId19"/>
    <p:sldId id="266" r:id="rId20"/>
  </p:sldIdLst>
  <p:sldSz cx="12192000" cy="6858000"/>
  <p:notesSz cx="6858000" cy="9144000"/>
  <p:embeddedFontLst>
    <p:embeddedFont>
      <p:font typeface="Calibri" panose="020F0502020204030204"/>
      <p:regular r:id="rId24"/>
    </p:embeddedFont>
    <p:embeddedFont>
      <p:font typeface="Roboto" panose="0200000000000000000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8" Type="http://schemas.openxmlformats.org/officeDocument/2006/relationships/font" Target="fonts/font5.fntdata"/><Relationship Id="rId27" Type="http://schemas.openxmlformats.org/officeDocument/2006/relationships/font" Target="fonts/font4.fntdata"/><Relationship Id="rId26" Type="http://schemas.openxmlformats.org/officeDocument/2006/relationships/font" Target="fonts/font3.fntdata"/><Relationship Id="rId25" Type="http://schemas.openxmlformats.org/officeDocument/2006/relationships/font" Target="fonts/font2.fntdata"/><Relationship Id="rId24" Type="http://schemas.openxmlformats.org/officeDocument/2006/relationships/font" Target="fonts/font1.fntdata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/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 panose="020B0604020202020204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 panose="020B0604020202020204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4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62" name="Google Shape;162;p1:notes"/>
          <p:cNvSpPr/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63" name="Google Shape;163;p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92" name="Google Shape;292;g75eedd17d1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92" name="Google Shape;292;g75eedd17d1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92" name="Google Shape;292;g75eedd17d1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92" name="Google Shape;292;g75eedd17d1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92" name="Google Shape;292;g75eedd17d1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92" name="Google Shape;292;g75eedd17d1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75eedd17d1_0_54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306" name="Google Shape;306;g75eedd17d1_0_5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5dfdcf0df5_0_16:notes"/>
          <p:cNvSpPr txBox="1"/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</a:pPr>
            <a:fld id="{00000000-1234-1234-1234-123412341234}" type="slidenum">
              <a:rPr lang="en-US" sz="1400" b="0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400" b="0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16" name="Google Shape;316;g5dfdcf0df5_0_16:notes"/>
          <p:cNvSpPr/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317" name="Google Shape;317;g5dfdcf0df5_0_16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3:notes"/>
          <p:cNvSpPr txBox="1"/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Times New Roman" panose="02020603050405020304"/>
              <a:buNone/>
            </a:pPr>
            <a:fld id="{00000000-1234-1234-1234-123412341234}" type="slidenum">
              <a:rPr lang="en-US" sz="1400" b="1" i="0" u="none" strike="noStrike" cap="none">
                <a:solidFill>
                  <a:srgbClr val="000000"/>
                </a:solidFill>
                <a:latin typeface="Times New Roman" panose="02020603050405020304"/>
                <a:ea typeface="Times New Roman" panose="02020603050405020304"/>
                <a:cs typeface="Times New Roman" panose="02020603050405020304"/>
                <a:sym typeface="Times New Roman" panose="02020603050405020304"/>
              </a:rPr>
            </a:fld>
            <a:endParaRPr sz="1400" b="1" i="0" u="none" strike="noStrike" cap="none">
              <a:solidFill>
                <a:srgbClr val="000000"/>
              </a:solidFill>
              <a:latin typeface="Times New Roman" panose="02020603050405020304"/>
              <a:ea typeface="Times New Roman" panose="02020603050405020304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172" name="Google Shape;172;p3:notes"/>
          <p:cNvSpPr/>
          <p:nvPr>
            <p:ph type="sldImg" idx="2"/>
          </p:nvPr>
        </p:nvSpPr>
        <p:spPr>
          <a:xfrm>
            <a:off x="381000" y="695325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173" name="Google Shape;173;p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4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3" name="Google Shape;183;p4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9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193" name="Google Shape;193;p9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5eedd17d1_2_0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24" name="Google Shape;224;g75eedd17d1_2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5eedd17d1_2_16:notes"/>
          <p:cNvSpPr txBox="1"/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40" name="Google Shape;240;g75eedd17d1_2_16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c98704e0d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66" name="Google Shape;266;g6c98704e0d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92" name="Google Shape;292;g75eedd17d1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75eedd17d1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</a:p>
        </p:txBody>
      </p:sp>
      <p:sp>
        <p:nvSpPr>
          <p:cNvPr id="292" name="Google Shape;292;g75eedd17d1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3.png"/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>
  <p:cSld name="Пустой слайд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3">
  <p:cSld name="Code 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1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1"/>
          <p:cNvSpPr txBox="1"/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1" name="Google Shape;91;p11"/>
          <p:cNvSpPr txBox="1"/>
          <p:nvPr>
            <p:ph type="body" idx="2"/>
          </p:nvPr>
        </p:nvSpPr>
        <p:spPr>
          <a:xfrm>
            <a:off x="719667" y="1716199"/>
            <a:ext cx="10752667" cy="1445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dk1"/>
              </a:buClr>
              <a:buSzPts val="1969"/>
              <a:buNone/>
              <a:defRPr/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2" name="Google Shape;92;p11"/>
          <p:cNvSpPr txBox="1"/>
          <p:nvPr>
            <p:ph type="body" idx="3"/>
          </p:nvPr>
        </p:nvSpPr>
        <p:spPr>
          <a:xfrm>
            <a:off x="719138" y="3606800"/>
            <a:ext cx="10753725" cy="273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4">
  <p:cSld name="Code 4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2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2"/>
          <p:cNvSpPr txBox="1"/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12"/>
          <p:cNvSpPr txBox="1"/>
          <p:nvPr>
            <p:ph type="body" idx="2"/>
          </p:nvPr>
        </p:nvSpPr>
        <p:spPr>
          <a:xfrm>
            <a:off x="719138" y="1838036"/>
            <a:ext cx="10753726" cy="4535777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ереход на live-coding">
  <p:cSld name="Переход на live-coding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3"/>
          <p:cNvSpPr txBox="1"/>
          <p:nvPr/>
        </p:nvSpPr>
        <p:spPr>
          <a:xfrm>
            <a:off x="2707893" y="1341406"/>
            <a:ext cx="6776215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0" b="1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rPr>
              <a:t>LIVE</a:t>
            </a:r>
            <a:endParaRPr sz="25000" b="1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00" name="Google Shape;100;p13"/>
          <p:cNvSpPr txBox="1"/>
          <p:nvPr>
            <p:ph type="body" idx="1"/>
          </p:nvPr>
        </p:nvSpPr>
        <p:spPr>
          <a:xfrm>
            <a:off x="0" y="3019425"/>
            <a:ext cx="12192000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venir"/>
              <a:buNone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419100" algn="ctr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419100" algn="ctr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419100" algn="ctr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419100" algn="ctr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  <a:defRPr sz="3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писок литературы">
  <p:cSld name="Список литературы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4"/>
          <p:cNvSpPr txBox="1"/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4" name="Google Shape;104;p14"/>
          <p:cNvSpPr txBox="1"/>
          <p:nvPr>
            <p:ph type="body" idx="2"/>
          </p:nvPr>
        </p:nvSpPr>
        <p:spPr>
          <a:xfrm>
            <a:off x="719138" y="1818640"/>
            <a:ext cx="10753725" cy="452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Изображение">
  <p:cSld name="Изображение">
    <p:bg>
      <p:bgPr>
        <a:solidFill>
          <a:schemeClr val="lt1"/>
        </a:solidFill>
        <a:effectLst/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5"/>
          <p:cNvSpPr/>
          <p:nvPr>
            <p:ph type="pic" idx="2"/>
          </p:nvPr>
        </p:nvSpPr>
        <p:spPr>
          <a:xfrm>
            <a:off x="1" y="1"/>
            <a:ext cx="12192000" cy="685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 panose="020B0604020202020204"/>
              <a:buChar char="•"/>
              <a:defRPr sz="197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 panose="020B0604020202020204"/>
              <a:buChar char="•"/>
              <a:defRPr sz="168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 panose="020B0604020202020204"/>
              <a:buChar char="•"/>
              <a:defRPr sz="140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труктура презентации">
  <p:cSld name="Структура презентации">
    <p:bg>
      <p:bgPr>
        <a:solidFill>
          <a:srgbClr val="FEFEFE"/>
        </a:solidFill>
        <a:effectLst/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6"/>
          <p:cNvSpPr/>
          <p:nvPr/>
        </p:nvSpPr>
        <p:spPr>
          <a:xfrm>
            <a:off x="1490789" y="1864920"/>
            <a:ext cx="3886714" cy="1061885"/>
          </a:xfrm>
          <a:prstGeom prst="homePlate">
            <a:avLst>
              <a:gd name="adj" fmla="val 50000"/>
            </a:avLst>
          </a:prstGeom>
          <a:solidFill>
            <a:srgbClr val="40CDD0"/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18288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0" name="Google Shape;110;p16"/>
          <p:cNvSpPr/>
          <p:nvPr/>
        </p:nvSpPr>
        <p:spPr>
          <a:xfrm>
            <a:off x="1490788" y="3445248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1" name="Google Shape;111;p16"/>
          <p:cNvSpPr/>
          <p:nvPr/>
        </p:nvSpPr>
        <p:spPr>
          <a:xfrm>
            <a:off x="1479660" y="5025576"/>
            <a:ext cx="3886715" cy="1061885"/>
          </a:xfrm>
          <a:prstGeom prst="homePlate">
            <a:avLst>
              <a:gd name="adj" fmla="val 50000"/>
            </a:avLst>
          </a:prstGeom>
          <a:solidFill>
            <a:srgbClr val="83DFE1">
              <a:alpha val="40000"/>
            </a:srgbClr>
          </a:solidFill>
          <a:ln>
            <a:noFill/>
          </a:ln>
          <a:effectLst>
            <a:outerShdw blurRad="50800" dist="38100" dir="5400000" algn="t" rotWithShape="0">
              <a:srgbClr val="000000">
                <a:alpha val="2980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1828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50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12" name="Google Shape;112;p16"/>
          <p:cNvSpPr txBox="1"/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3" name="Google Shape;113;p16"/>
          <p:cNvSpPr txBox="1"/>
          <p:nvPr>
            <p:ph type="body" idx="2"/>
          </p:nvPr>
        </p:nvSpPr>
        <p:spPr>
          <a:xfrm>
            <a:off x="6017342" y="1864920"/>
            <a:ext cx="5456048" cy="29934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Calibri" panose="020F0502020204030204"/>
              <a:buAutoNum type="arabicPeriod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4" name="Google Shape;114;p16"/>
          <p:cNvSpPr txBox="1"/>
          <p:nvPr>
            <p:ph type="body" idx="3"/>
          </p:nvPr>
        </p:nvSpPr>
        <p:spPr>
          <a:xfrm>
            <a:off x="1589088" y="2058988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5" name="Google Shape;115;p16"/>
          <p:cNvSpPr txBox="1"/>
          <p:nvPr>
            <p:ph type="body" idx="4"/>
          </p:nvPr>
        </p:nvSpPr>
        <p:spPr>
          <a:xfrm>
            <a:off x="1589088" y="3643610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16"/>
          <p:cNvSpPr txBox="1"/>
          <p:nvPr>
            <p:ph type="body" idx="5"/>
          </p:nvPr>
        </p:nvSpPr>
        <p:spPr>
          <a:xfrm>
            <a:off x="1589088" y="5223937"/>
            <a:ext cx="3343130" cy="6651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списка">
  <p:cSld name="Два списка">
    <p:bg>
      <p:bgPr>
        <a:solidFill>
          <a:srgbClr val="FEFEFE"/>
        </a:solidFill>
        <a:effectLst/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7"/>
          <p:cNvSpPr txBox="1"/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type="body" idx="2"/>
          </p:nvPr>
        </p:nvSpPr>
        <p:spPr>
          <a:xfrm>
            <a:off x="719666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7"/>
          <p:cNvSpPr txBox="1"/>
          <p:nvPr>
            <p:ph type="body" idx="3"/>
          </p:nvPr>
        </p:nvSpPr>
        <p:spPr>
          <a:xfrm>
            <a:off x="6460595" y="1911102"/>
            <a:ext cx="4988407" cy="43603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55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40CDD0"/>
              </a:buClr>
              <a:buSzPts val="2000"/>
              <a:buFont typeface="Noto Sans Symbols"/>
              <a:buChar char="▪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55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rgbClr val="3F3F3F"/>
              </a:buClr>
              <a:buSzPts val="2000"/>
              <a:buChar char="•"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рывающий и контакты">
  <p:cSld name="Закрывающий и контакты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18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5" name="Google Shape;125;p18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26" name="Google Shape;126;p18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 panose="02020603050405020304"/>
              <a:buNone/>
            </a:pPr>
            <a:endParaRPr sz="176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27" name="Google Shape;127;p18"/>
          <p:cNvSpPr txBox="1"/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 panose="020B0604020202020204"/>
              <a:buNone/>
              <a:defRPr sz="3515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8" name="Google Shape;128;p18"/>
          <p:cNvSpPr/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 panose="020B0604020202020204"/>
              <a:buChar char="•"/>
              <a:defRPr sz="197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 panose="020B0604020202020204"/>
              <a:buChar char="•"/>
              <a:defRPr sz="168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 panose="020B0604020202020204"/>
              <a:buChar char="•"/>
              <a:defRPr sz="140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29" name="Google Shape;129;p18"/>
          <p:cNvSpPr txBox="1"/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 panose="02020603050405020304"/>
              <a:buNone/>
              <a:defRPr sz="3165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0" name="Google Shape;130;p18"/>
          <p:cNvSpPr txBox="1"/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 panose="02020603050405020304"/>
              <a:buNone/>
              <a:defRPr sz="1615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1" name="Google Shape;131;p18"/>
          <p:cNvSpPr txBox="1"/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 panose="02020603050405020304"/>
              <a:buNone/>
              <a:defRPr sz="1615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32" name="Google Shape;132;p18"/>
          <p:cNvSpPr txBox="1"/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 panose="02020603050405020304"/>
              <a:buNone/>
              <a:defRPr sz="1615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подзаголовок">
  <p:cSld name="10_Заголовок и подзаголовок">
    <p:bg>
      <p:bgPr>
        <a:solidFill>
          <a:srgbClr val="FEFEFE"/>
        </a:solidFill>
        <a:effectLst/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-25276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9"/>
          <p:cNvSpPr/>
          <p:nvPr/>
        </p:nvSpPr>
        <p:spPr>
          <a:xfrm>
            <a:off x="-1" y="4627784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36" name="Google Shape;136;p19" descr="Пользователь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06957" y="5716005"/>
            <a:ext cx="362003" cy="3620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9" descr="Пользователь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206957" y="6238478"/>
            <a:ext cx="362003" cy="36200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/>
          <p:nvPr/>
        </p:nvSpPr>
        <p:spPr>
          <a:xfrm>
            <a:off x="0" y="-15336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39" name="Google Shape;139;p19"/>
          <p:cNvPicPr preferRelativeResize="0"/>
          <p:nvPr/>
        </p:nvPicPr>
        <p:blipFill rotWithShape="1">
          <a:blip r:embed="rId4"/>
          <a:srcRect/>
          <a:stretch>
            <a:fillRect/>
          </a:stretch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9"/>
          <p:cNvSpPr txBox="1"/>
          <p:nvPr>
            <p:ph type="body" idx="1"/>
          </p:nvPr>
        </p:nvSpPr>
        <p:spPr>
          <a:xfrm>
            <a:off x="0" y="2446645"/>
            <a:ext cx="12191999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1" name="Google Shape;141;p19"/>
          <p:cNvSpPr txBox="1"/>
          <p:nvPr>
            <p:ph type="body" idx="2"/>
          </p:nvPr>
        </p:nvSpPr>
        <p:spPr>
          <a:xfrm>
            <a:off x="1" y="3458347"/>
            <a:ext cx="12191999" cy="520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FFFFFF"/>
              </a:buClr>
              <a:buSzPts val="2109"/>
              <a:buNone/>
              <a:defRPr sz="2110" b="0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2" name="Google Shape;142;p19"/>
          <p:cNvSpPr txBox="1"/>
          <p:nvPr>
            <p:ph type="body" idx="3"/>
          </p:nvPr>
        </p:nvSpPr>
        <p:spPr>
          <a:xfrm>
            <a:off x="662840" y="573803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43" name="Google Shape;143;p19"/>
          <p:cNvSpPr txBox="1"/>
          <p:nvPr>
            <p:ph type="body" idx="4"/>
          </p:nvPr>
        </p:nvSpPr>
        <p:spPr>
          <a:xfrm>
            <a:off x="653725" y="6261600"/>
            <a:ext cx="8685876" cy="3620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 два блока">
  <p:cSld name="Список подтем">
    <p:bg>
      <p:bgPr>
        <a:solidFill>
          <a:srgbClr val="FEFEFE"/>
        </a:solidFill>
        <a:effectLst/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0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554" y="-13389"/>
            <a:ext cx="12215439" cy="68712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9525" y="-2802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0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48" name="Google Shape;148;p20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49" name="Google Shape;149;p20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50" name="Google Shape;150;p20"/>
          <p:cNvSpPr/>
          <p:nvPr/>
        </p:nvSpPr>
        <p:spPr>
          <a:xfrm>
            <a:off x="3117554" y="443606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51" name="Google Shape;151;p20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52" name="Google Shape;152;p20"/>
          <p:cNvSpPr txBox="1"/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3" name="Google Shape;153;p20"/>
          <p:cNvSpPr txBox="1"/>
          <p:nvPr>
            <p:ph type="body" idx="2"/>
          </p:nvPr>
        </p:nvSpPr>
        <p:spPr>
          <a:xfrm>
            <a:off x="3722687" y="1579563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4" name="Google Shape;154;p20"/>
          <p:cNvSpPr txBox="1"/>
          <p:nvPr>
            <p:ph type="body" idx="3"/>
          </p:nvPr>
        </p:nvSpPr>
        <p:spPr>
          <a:xfrm>
            <a:off x="3722687" y="2564725"/>
            <a:ext cx="5292003" cy="7154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5" name="Google Shape;155;p20"/>
          <p:cNvSpPr txBox="1"/>
          <p:nvPr>
            <p:ph type="body" idx="4"/>
          </p:nvPr>
        </p:nvSpPr>
        <p:spPr>
          <a:xfrm>
            <a:off x="3215067" y="152787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 panose="020B0604020202020204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0"/>
          <p:cNvSpPr txBox="1"/>
          <p:nvPr>
            <p:ph type="body" idx="5"/>
          </p:nvPr>
        </p:nvSpPr>
        <p:spPr>
          <a:xfrm>
            <a:off x="3207074" y="251464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 panose="020B0604020202020204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7" name="Google Shape;157;p20"/>
          <p:cNvSpPr txBox="1"/>
          <p:nvPr>
            <p:ph type="body" idx="6"/>
          </p:nvPr>
        </p:nvSpPr>
        <p:spPr>
          <a:xfrm>
            <a:off x="3215960" y="341523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 panose="020B0604020202020204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8" name="Google Shape;158;p20"/>
          <p:cNvSpPr txBox="1"/>
          <p:nvPr>
            <p:ph type="body" idx="7"/>
          </p:nvPr>
        </p:nvSpPr>
        <p:spPr>
          <a:xfrm>
            <a:off x="3215067" y="4399832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 panose="020B0604020202020204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9" name="Google Shape;159;p20"/>
          <p:cNvSpPr txBox="1"/>
          <p:nvPr>
            <p:ph type="body" idx="8"/>
          </p:nvPr>
        </p:nvSpPr>
        <p:spPr>
          <a:xfrm>
            <a:off x="3215067" y="5384355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 panose="020B0604020202020204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контакты">
  <p:cSld name="Заголовок и контакты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/>
          <p:nvPr/>
        </p:nvSpPr>
        <p:spPr>
          <a:xfrm>
            <a:off x="-1" y="4656359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0" y="3425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" name="Google Shape;20;p3"/>
          <p:cNvSpPr/>
          <p:nvPr/>
        </p:nvSpPr>
        <p:spPr>
          <a:xfrm>
            <a:off x="3453176" y="5102164"/>
            <a:ext cx="1390823" cy="1391505"/>
          </a:xfrm>
          <a:prstGeom prst="ellipse">
            <a:avLst/>
          </a:prstGeom>
          <a:noFill/>
          <a:ln w="762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58"/>
              <a:buFont typeface="Times New Roman" panose="02020603050405020304"/>
              <a:buNone/>
            </a:pPr>
            <a:endParaRPr sz="1760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1" name="Google Shape;21;p3"/>
          <p:cNvSpPr txBox="1"/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 panose="020B0604020202020204"/>
              <a:buNone/>
              <a:defRPr sz="3515" b="1" i="0" u="none" strike="noStrike" cap="none">
                <a:solidFill>
                  <a:srgbClr val="FFFFF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3"/>
          <p:cNvSpPr/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 panose="020B0604020202020204"/>
              <a:buChar char="•"/>
              <a:defRPr sz="197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 panose="020B0604020202020204"/>
              <a:buChar char="•"/>
              <a:defRPr sz="168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 panose="020B0604020202020204"/>
              <a:buChar char="•"/>
              <a:defRPr sz="140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23" name="Google Shape;23;p3"/>
          <p:cNvSpPr txBox="1"/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 panose="02020603050405020304"/>
              <a:buNone/>
              <a:defRPr sz="3165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 panose="02020603050405020304"/>
              <a:buNone/>
              <a:defRPr sz="1615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type="body" idx="5"/>
          </p:nvPr>
        </p:nvSpPr>
        <p:spPr>
          <a:xfrm>
            <a:off x="5221032" y="5935296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 panose="02020603050405020304"/>
              <a:buNone/>
              <a:defRPr sz="1615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type="body" idx="6"/>
          </p:nvPr>
        </p:nvSpPr>
        <p:spPr>
          <a:xfrm>
            <a:off x="5221032" y="6269802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 panose="02020603050405020304"/>
              <a:buNone/>
              <a:defRPr sz="1615" b="0" i="0" u="none" strike="noStrike" cap="none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Карта курса">
  <p:cSld name="Карта курса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Google Shape;28;p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4"/>
          <p:cNvSpPr txBox="1"/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4500"/>
              <a:buFont typeface="Avenir"/>
              <a:buNone/>
              <a:defRPr sz="4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type="body" idx="2"/>
          </p:nvPr>
        </p:nvSpPr>
        <p:spPr>
          <a:xfrm>
            <a:off x="743998" y="2241317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 panose="020B0604020202020204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type="body" idx="3"/>
          </p:nvPr>
        </p:nvSpPr>
        <p:spPr>
          <a:xfrm>
            <a:off x="1455442" y="2215852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type="body" idx="4"/>
          </p:nvPr>
        </p:nvSpPr>
        <p:spPr>
          <a:xfrm>
            <a:off x="1307756" y="4631231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 panose="020B0604020202020204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type="body" idx="5"/>
          </p:nvPr>
        </p:nvSpPr>
        <p:spPr>
          <a:xfrm>
            <a:off x="2047094" y="4618499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4" name="Google Shape;34;p4"/>
          <p:cNvSpPr txBox="1"/>
          <p:nvPr>
            <p:ph type="body" idx="6"/>
          </p:nvPr>
        </p:nvSpPr>
        <p:spPr>
          <a:xfrm>
            <a:off x="4831431" y="328277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 panose="020B0604020202020204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5" name="Google Shape;35;p4"/>
          <p:cNvSpPr txBox="1"/>
          <p:nvPr>
            <p:ph type="body" idx="7"/>
          </p:nvPr>
        </p:nvSpPr>
        <p:spPr>
          <a:xfrm>
            <a:off x="5570769" y="327004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type="body" idx="8"/>
          </p:nvPr>
        </p:nvSpPr>
        <p:spPr>
          <a:xfrm>
            <a:off x="6922470" y="5303950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 panose="020B0604020202020204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type="body" idx="9"/>
          </p:nvPr>
        </p:nvSpPr>
        <p:spPr>
          <a:xfrm>
            <a:off x="7661808" y="5291218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8" name="Google Shape;38;p4"/>
          <p:cNvSpPr txBox="1"/>
          <p:nvPr>
            <p:ph type="body" idx="13"/>
          </p:nvPr>
        </p:nvSpPr>
        <p:spPr>
          <a:xfrm>
            <a:off x="7474858" y="1545999"/>
            <a:ext cx="646978" cy="9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600"/>
              <a:buFont typeface="Arial" panose="020B0604020202020204"/>
              <a:buNone/>
              <a:defRPr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9" name="Google Shape;39;p4"/>
          <p:cNvSpPr txBox="1"/>
          <p:nvPr>
            <p:ph type="body" idx="14"/>
          </p:nvPr>
        </p:nvSpPr>
        <p:spPr>
          <a:xfrm>
            <a:off x="8214196" y="1533267"/>
            <a:ext cx="3222436" cy="9398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3F3F3F"/>
              </a:buClr>
              <a:buSzPts val="2000"/>
              <a:buNone/>
              <a:defRPr sz="2000" b="0" i="0" u="none" strike="noStrike" cap="none">
                <a:solidFill>
                  <a:srgbClr val="3F3F3F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4"/>
          <p:cNvSpPr/>
          <p:nvPr/>
        </p:nvSpPr>
        <p:spPr>
          <a:xfrm rot="-10128133">
            <a:off x="1013862" y="2547913"/>
            <a:ext cx="2029719" cy="1978047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1" name="Google Shape;41;p4"/>
          <p:cNvSpPr/>
          <p:nvPr/>
        </p:nvSpPr>
        <p:spPr>
          <a:xfrm rot="6566080">
            <a:off x="4678081" y="2862401"/>
            <a:ext cx="2306337" cy="2394730"/>
          </a:xfrm>
          <a:prstGeom prst="arc">
            <a:avLst>
              <a:gd name="adj1" fmla="val 16200000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2" name="Google Shape;42;p4"/>
          <p:cNvSpPr/>
          <p:nvPr/>
        </p:nvSpPr>
        <p:spPr>
          <a:xfrm rot="-739297">
            <a:off x="7925859" y="3873550"/>
            <a:ext cx="2306337" cy="316324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3" name="Google Shape;43;p4"/>
          <p:cNvSpPr/>
          <p:nvPr/>
        </p:nvSpPr>
        <p:spPr>
          <a:xfrm rot="5400000">
            <a:off x="10588176" y="4714044"/>
            <a:ext cx="1002080" cy="1092133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4" name="Google Shape;44;p4"/>
          <p:cNvSpPr/>
          <p:nvPr/>
        </p:nvSpPr>
        <p:spPr>
          <a:xfrm>
            <a:off x="9222388" y="4453625"/>
            <a:ext cx="2407942" cy="1705329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5" name="Google Shape;45;p4"/>
          <p:cNvSpPr/>
          <p:nvPr/>
        </p:nvSpPr>
        <p:spPr>
          <a:xfrm rot="9970954">
            <a:off x="9787705" y="2709391"/>
            <a:ext cx="1302202" cy="1756152"/>
          </a:xfrm>
          <a:prstGeom prst="arc">
            <a:avLst>
              <a:gd name="adj1" fmla="val 16712281"/>
              <a:gd name="adj2" fmla="val 0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6" name="Google Shape;46;p4"/>
          <p:cNvSpPr/>
          <p:nvPr/>
        </p:nvSpPr>
        <p:spPr>
          <a:xfrm rot="-6614669">
            <a:off x="9664026" y="3100179"/>
            <a:ext cx="1242877" cy="1009553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7" name="Google Shape;47;p4"/>
          <p:cNvSpPr/>
          <p:nvPr/>
        </p:nvSpPr>
        <p:spPr>
          <a:xfrm rot="4766345">
            <a:off x="9630276" y="1761100"/>
            <a:ext cx="794009" cy="1697545"/>
          </a:xfrm>
          <a:prstGeom prst="arc">
            <a:avLst>
              <a:gd name="adj1" fmla="val 16712281"/>
              <a:gd name="adj2" fmla="val 54527"/>
            </a:avLst>
          </a:prstGeom>
          <a:noFill/>
          <a:ln w="9525" cap="flat" cmpd="sng">
            <a:solidFill>
              <a:srgbClr val="40CDD0"/>
            </a:solidFill>
            <a:prstDash val="dash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Маршрут вебинара">
  <p:cSld name="Маршрут вебинара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5"/>
          <p:cNvSpPr txBox="1"/>
          <p:nvPr>
            <p:ph type="body" idx="1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5"/>
          <p:cNvSpPr/>
          <p:nvPr/>
        </p:nvSpPr>
        <p:spPr>
          <a:xfrm>
            <a:off x="2904836" y="1474029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5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2904834" y="5724238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5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904835" y="2890766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5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2904835" y="4307503"/>
            <a:ext cx="6382327" cy="858982"/>
          </a:xfrm>
          <a:prstGeom prst="roundRect">
            <a:avLst>
              <a:gd name="adj" fmla="val 16667"/>
            </a:avLst>
          </a:prstGeom>
          <a:solidFill>
            <a:srgbClr val="40CDD0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5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5762332" y="2369703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5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5762331" y="3786440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5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7" name="Google Shape;57;p5"/>
          <p:cNvSpPr/>
          <p:nvPr/>
        </p:nvSpPr>
        <p:spPr>
          <a:xfrm>
            <a:off x="5762331" y="5203177"/>
            <a:ext cx="667329" cy="484371"/>
          </a:xfrm>
          <a:prstGeom prst="downArrow">
            <a:avLst>
              <a:gd name="adj1" fmla="val 50000"/>
              <a:gd name="adj2" fmla="val 50000"/>
            </a:avLst>
          </a:prstGeom>
          <a:solidFill>
            <a:srgbClr val="83DFE1"/>
          </a:solidFill>
          <a:ln>
            <a:noFill/>
          </a:ln>
        </p:spPr>
        <p:txBody>
          <a:bodyPr spcFirstLastPara="1" wrap="square" lIns="17825" tIns="17825" rIns="17825" bIns="178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165" b="0" i="0" u="none" strike="noStrike" cap="none">
              <a:solidFill>
                <a:schemeClr val="lt1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58" name="Google Shape;58;p5"/>
          <p:cNvSpPr txBox="1"/>
          <p:nvPr>
            <p:ph type="body" idx="2"/>
          </p:nvPr>
        </p:nvSpPr>
        <p:spPr>
          <a:xfrm>
            <a:off x="3043526" y="158865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5"/>
          <p:cNvSpPr txBox="1"/>
          <p:nvPr>
            <p:ph type="body" idx="3"/>
          </p:nvPr>
        </p:nvSpPr>
        <p:spPr>
          <a:xfrm>
            <a:off x="3043526" y="3015457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0" name="Google Shape;60;p5"/>
          <p:cNvSpPr txBox="1"/>
          <p:nvPr>
            <p:ph type="body" idx="4"/>
          </p:nvPr>
        </p:nvSpPr>
        <p:spPr>
          <a:xfrm>
            <a:off x="3043526" y="4437385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type="body" idx="5"/>
          </p:nvPr>
        </p:nvSpPr>
        <p:spPr>
          <a:xfrm>
            <a:off x="3043526" y="5848929"/>
            <a:ext cx="6104948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>
  <p:cSld name="Титульный слайд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6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6"/>
          <p:cNvSpPr/>
          <p:nvPr/>
        </p:nvSpPr>
        <p:spPr>
          <a:xfrm>
            <a:off x="0" y="-15336"/>
            <a:ext cx="12192000" cy="18810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65" name="Google Shape;65;p6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4996663" y="41107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6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67" name="Google Shape;67;p6"/>
          <p:cNvSpPr txBox="1"/>
          <p:nvPr>
            <p:ph type="body" idx="1"/>
          </p:nvPr>
        </p:nvSpPr>
        <p:spPr>
          <a:xfrm>
            <a:off x="-2" y="2411267"/>
            <a:ext cx="12192000" cy="18108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5500"/>
              <a:buNone/>
              <a:defRPr sz="5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ctr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ctr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ctr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ctr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ительный">
  <p:cSld name="Разделительный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7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1" name="Google Shape;71;p7"/>
          <p:cNvSpPr txBox="1"/>
          <p:nvPr>
            <p:ph type="body" idx="1"/>
          </p:nvPr>
        </p:nvSpPr>
        <p:spPr>
          <a:xfrm>
            <a:off x="5099050" y="1675606"/>
            <a:ext cx="1993900" cy="4217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25000"/>
              <a:buNone/>
              <a:defRPr sz="250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2" name="Google Shape;72;p7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73" name="Google Shape;73;p7"/>
          <p:cNvSpPr txBox="1"/>
          <p:nvPr>
            <p:ph type="body" idx="2"/>
          </p:nvPr>
        </p:nvSpPr>
        <p:spPr>
          <a:xfrm>
            <a:off x="0" y="3073400"/>
            <a:ext cx="12192000" cy="7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35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екст и картинка">
  <p:cSld name="Текст и картинка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8"/>
          <p:cNvSpPr/>
          <p:nvPr>
            <p:ph type="pic" idx="2"/>
          </p:nvPr>
        </p:nvSpPr>
        <p:spPr>
          <a:xfrm>
            <a:off x="6961188" y="1808163"/>
            <a:ext cx="4375150" cy="4441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 panose="020B0604020202020204"/>
              <a:buChar char="•"/>
              <a:defRPr sz="168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 panose="020B0604020202020204"/>
              <a:buChar char="•"/>
              <a:defRPr sz="140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7" name="Google Shape;77;p8"/>
          <p:cNvSpPr txBox="1"/>
          <p:nvPr>
            <p:ph type="body" idx="1"/>
          </p:nvPr>
        </p:nvSpPr>
        <p:spPr>
          <a:xfrm>
            <a:off x="719667" y="1808479"/>
            <a:ext cx="5040000" cy="45313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385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40CDD0"/>
              </a:buClr>
              <a:buSzPts val="1500"/>
              <a:buFont typeface="Noto Sans Symbols"/>
              <a:buChar char="▪"/>
              <a:defRPr sz="15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8" name="Google Shape;78;p8"/>
          <p:cNvSpPr txBox="1"/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1">
  <p:cSld name="Code 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9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9"/>
          <p:cNvSpPr txBox="1"/>
          <p:nvPr>
            <p:ph type="body" idx="1"/>
          </p:nvPr>
        </p:nvSpPr>
        <p:spPr>
          <a:xfrm>
            <a:off x="723600" y="1717040"/>
            <a:ext cx="10744800" cy="48075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2" name="Google Shape;82;p9"/>
          <p:cNvSpPr txBox="1"/>
          <p:nvPr>
            <p:ph type="body" idx="2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de 2">
  <p:cSld name="Code 2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0"/>
          <p:cNvSpPr txBox="1"/>
          <p:nvPr>
            <p:ph type="body" idx="1"/>
          </p:nvPr>
        </p:nvSpPr>
        <p:spPr>
          <a:xfrm>
            <a:off x="723599" y="1605280"/>
            <a:ext cx="6960000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302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6" name="Google Shape;86;p10"/>
          <p:cNvSpPr txBox="1"/>
          <p:nvPr>
            <p:ph type="body" idx="2"/>
          </p:nvPr>
        </p:nvSpPr>
        <p:spPr>
          <a:xfrm>
            <a:off x="8032376" y="1605280"/>
            <a:ext cx="3439957" cy="49193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rgbClr val="40CDD0"/>
              </a:buClr>
              <a:buSzPts val="1700"/>
              <a:buFont typeface="Noto Sans Symbols"/>
              <a:buNone/>
              <a:defRPr sz="1700"/>
            </a:lvl1pPr>
            <a:lvl2pPr marL="914400" lvl="1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0"/>
          <p:cNvSpPr txBox="1"/>
          <p:nvPr>
            <p:ph type="body" idx="3"/>
          </p:nvPr>
        </p:nvSpPr>
        <p:spPr>
          <a:xfrm>
            <a:off x="719666" y="362364"/>
            <a:ext cx="10753725" cy="5445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venir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marL="914400" lvl="1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2286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>
                <a:solidFill>
                  <a:schemeClr val="lt1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49" y="365001"/>
            <a:ext cx="10515502" cy="13260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94"/>
              <a:buFont typeface="Calibri" panose="020F0502020204030204"/>
              <a:buNone/>
              <a:defRPr sz="309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type="body" idx="1"/>
          </p:nvPr>
        </p:nvSpPr>
        <p:spPr>
          <a:xfrm>
            <a:off x="838249" y="1826122"/>
            <a:ext cx="10515502" cy="43509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53695" algn="l" rtl="0">
              <a:lnSpc>
                <a:spcPct val="90000"/>
              </a:lnSpc>
              <a:spcBef>
                <a:spcPts val="705"/>
              </a:spcBef>
              <a:spcAft>
                <a:spcPts val="0"/>
              </a:spcAft>
              <a:buClr>
                <a:schemeClr val="dk1"/>
              </a:buClr>
              <a:buSzPts val="1969"/>
              <a:buFont typeface="Arial" panose="020B0604020202020204"/>
              <a:buChar char="•"/>
              <a:defRPr sz="197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3591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687"/>
              <a:buFont typeface="Arial" panose="020B0604020202020204"/>
              <a:buChar char="•"/>
              <a:defRPr sz="168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1813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406"/>
              <a:buFont typeface="Arial" panose="020B0604020202020204"/>
              <a:buChar char="•"/>
              <a:defRPr sz="140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0924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30924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30924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30924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30924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309245" algn="l" rtl="0">
              <a:lnSpc>
                <a:spcPct val="90000"/>
              </a:lnSpc>
              <a:spcBef>
                <a:spcPts val="350"/>
              </a:spcBef>
              <a:spcAft>
                <a:spcPts val="0"/>
              </a:spcAft>
              <a:buClr>
                <a:schemeClr val="dk1"/>
              </a:buClr>
              <a:buSzPts val="1266"/>
              <a:buFont typeface="Arial" panose="020B0604020202020204"/>
              <a:buChar char="•"/>
              <a:defRPr sz="1265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type="dt" idx="10"/>
          </p:nvPr>
        </p:nvSpPr>
        <p:spPr>
          <a:xfrm>
            <a:off x="838249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5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type="ftr" idx="11"/>
          </p:nvPr>
        </p:nvSpPr>
        <p:spPr>
          <a:xfrm>
            <a:off x="4038328" y="6356821"/>
            <a:ext cx="4115344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845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rgbClr val="000000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type="sldNum" idx="12"/>
          </p:nvPr>
        </p:nvSpPr>
        <p:spPr>
          <a:xfrm>
            <a:off x="8610188" y="6356821"/>
            <a:ext cx="2743563" cy="365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5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5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5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5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5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5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5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5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45" b="0" i="0" u="none" strike="noStrike" cap="none">
                <a:solidFill>
                  <a:srgbClr val="888888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</a:fld>
            <a:endParaRPr 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2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0.png"/><Relationship Id="rId1" Type="http://schemas.openxmlformats.org/officeDocument/2006/relationships/image" Target="../media/image2.jpeg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2.jpe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1" Type="http://schemas.openxmlformats.org/officeDocument/2006/relationships/image" Target="../media/image2.jpeg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2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1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4996663" y="1941019"/>
            <a:ext cx="2198673" cy="971801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1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9" name="Google Shape;169;p21"/>
          <p:cNvSpPr/>
          <p:nvPr/>
        </p:nvSpPr>
        <p:spPr>
          <a:xfrm>
            <a:off x="54557" y="266997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b="1" i="0" u="none" strike="noStrike" cap="none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Онлайн-образование</a:t>
            </a:r>
            <a:endParaRPr sz="5500" b="1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1" name="Picture 0" descr="jenkin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795" y="1226185"/>
            <a:ext cx="10057765" cy="545147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1" name="Picture 0" descr="docke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305" y="1261110"/>
            <a:ext cx="8836025" cy="53384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1" name="Picture 0" descr="allur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770" y="1178560"/>
            <a:ext cx="9777095" cy="549973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1" name="Picture 0" descr="email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3510" y="2192655"/>
            <a:ext cx="10058400" cy="34721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1" name="Picture 0" descr="back-up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200150"/>
            <a:ext cx="10058400" cy="565785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1" name="Picture 0" descr="Запуск по времени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200150"/>
            <a:ext cx="10058400" cy="53206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Google Shape;308;p30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30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Вывод и планы по развитию</a:t>
            </a:r>
            <a:endParaRPr sz="320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10" name="Google Shape;310;p30"/>
          <p:cNvSpPr txBox="1"/>
          <p:nvPr/>
        </p:nvSpPr>
        <p:spPr>
          <a:xfrm>
            <a:off x="4004990" y="2209974"/>
            <a:ext cx="6505800" cy="9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311" name="Google Shape;311;p30"/>
          <p:cNvSpPr txBox="1"/>
          <p:nvPr/>
        </p:nvSpPr>
        <p:spPr>
          <a:xfrm>
            <a:off x="4004990" y="4382394"/>
            <a:ext cx="6747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312" name="Google Shape;312;p30" descr="Звезда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0293001" y="5147825"/>
            <a:ext cx="1640675" cy="142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31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1"/>
          <p:cNvSpPr/>
          <p:nvPr/>
        </p:nvSpPr>
        <p:spPr>
          <a:xfrm>
            <a:off x="0" y="0"/>
            <a:ext cx="12192000" cy="185940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1" name="Google Shape;321;p31"/>
          <p:cNvSpPr/>
          <p:nvPr/>
        </p:nvSpPr>
        <p:spPr>
          <a:xfrm>
            <a:off x="-1" y="4643120"/>
            <a:ext cx="12192000" cy="2230200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322" name="Google Shape;322;p31"/>
          <p:cNvSpPr/>
          <p:nvPr/>
        </p:nvSpPr>
        <p:spPr>
          <a:xfrm>
            <a:off x="54557" y="2603123"/>
            <a:ext cx="12082800" cy="1296300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Спасибо за внимание!</a:t>
            </a:r>
            <a:br>
              <a:rPr lang="en-US" sz="5000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</a:b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2"/>
          <p:cNvSpPr/>
          <p:nvPr/>
        </p:nvSpPr>
        <p:spPr>
          <a:xfrm>
            <a:off x="0" y="0"/>
            <a:ext cx="12192000" cy="1859280"/>
          </a:xfrm>
          <a:prstGeom prst="rect">
            <a:avLst/>
          </a:prstGeom>
          <a:gradFill>
            <a:gsLst>
              <a:gs pos="0">
                <a:srgbClr val="3C46B9">
                  <a:alpha val="0"/>
                </a:srgbClr>
              </a:gs>
              <a:gs pos="49000">
                <a:srgbClr val="262E78">
                  <a:alpha val="69803"/>
                </a:srgbClr>
              </a:gs>
              <a:gs pos="100000">
                <a:srgbClr val="01C3BA">
                  <a:alpha val="4588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7" name="Google Shape;177;p22"/>
          <p:cNvSpPr/>
          <p:nvPr/>
        </p:nvSpPr>
        <p:spPr>
          <a:xfrm>
            <a:off x="-1" y="4643120"/>
            <a:ext cx="12192000" cy="2230216"/>
          </a:xfrm>
          <a:prstGeom prst="rect">
            <a:avLst/>
          </a:prstGeom>
          <a:gradFill>
            <a:gsLst>
              <a:gs pos="0">
                <a:srgbClr val="3C46B9">
                  <a:alpha val="27843"/>
                </a:srgbClr>
              </a:gs>
              <a:gs pos="49000">
                <a:srgbClr val="262E78">
                  <a:alpha val="60784"/>
                </a:srgbClr>
              </a:gs>
              <a:gs pos="100000">
                <a:srgbClr val="00756F">
                  <a:alpha val="56862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8" name="Google Shape;178;p22"/>
          <p:cNvSpPr/>
          <p:nvPr/>
        </p:nvSpPr>
        <p:spPr>
          <a:xfrm>
            <a:off x="54557" y="2080550"/>
            <a:ext cx="12082887" cy="1296154"/>
          </a:xfrm>
          <a:prstGeom prst="roundRect">
            <a:avLst>
              <a:gd name="adj" fmla="val 60"/>
            </a:avLst>
          </a:prstGeom>
          <a:noFill/>
          <a:ln>
            <a:noFill/>
          </a:ln>
        </p:spPr>
        <p:txBody>
          <a:bodyPr spcFirstLastPara="1" wrap="square" lIns="44975" tIns="22475" rIns="44975" bIns="2247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920" b="1" i="0" u="none" strike="noStrike" cap="none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Меня хорошо видно &amp;&amp; слышно?</a:t>
            </a: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0" y="3341553"/>
            <a:ext cx="12137444" cy="6491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10" i="0" u="none" strike="noStrike" cap="none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Ставьте	       , если все хорошо</a:t>
            </a: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10" i="0" u="none" strike="noStrike" cap="none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Напишите в чат, если есть проблемы</a:t>
            </a:r>
            <a:endParaRPr sz="2110" b="1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80" name="Google Shape;180;p22"/>
          <p:cNvSpPr/>
          <p:nvPr/>
        </p:nvSpPr>
        <p:spPr>
          <a:xfrm>
            <a:off x="5408875" y="3376700"/>
            <a:ext cx="324900" cy="280800"/>
          </a:xfrm>
          <a:prstGeom prst="roundRect">
            <a:avLst>
              <a:gd name="adj" fmla="val 16667"/>
            </a:avLst>
          </a:prstGeom>
          <a:solidFill>
            <a:schemeClr val="lt1">
              <a:alpha val="40000"/>
            </a:schemeClr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cap="none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+</a:t>
            </a:r>
            <a:endParaRPr sz="2000" b="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3"/>
          <p:cNvSpPr txBox="1"/>
          <p:nvPr>
            <p:ph type="body" idx="1"/>
          </p:nvPr>
        </p:nvSpPr>
        <p:spPr>
          <a:xfrm>
            <a:off x="0" y="2941319"/>
            <a:ext cx="12191279" cy="636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Защита проекта</a:t>
            </a:r>
            <a:endParaRPr sz="36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Тема: </a:t>
            </a:r>
            <a:r>
              <a:rPr lang="ru-RU" altLang="en-US"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Тестирование сайта </a:t>
            </a:r>
            <a:r>
              <a:rPr lang="en-US" altLang="ru-RU" sz="36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Habr.com</a:t>
            </a:r>
            <a:endParaRPr sz="3600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marR="0" lvl="0" indent="0" algn="ctr" rtl="0">
              <a:lnSpc>
                <a:spcPct val="102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16"/>
              <a:buFont typeface="Arial" panose="020B0604020202020204"/>
              <a:buNone/>
            </a:pP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86" name="Google Shape;186;p23"/>
          <p:cNvSpPr/>
          <p:nvPr>
            <p:ph type="pic" idx="2"/>
          </p:nvPr>
        </p:nvSpPr>
        <p:spPr>
          <a:xfrm>
            <a:off x="3480883" y="5120636"/>
            <a:ext cx="1300002" cy="1373033"/>
          </a:xfrm>
          <a:prstGeom prst="ellipse">
            <a:avLst/>
          </a:prstGeom>
          <a:noFill/>
          <a:ln>
            <a:noFill/>
          </a:ln>
        </p:spPr>
      </p:sp>
      <p:sp>
        <p:nvSpPr>
          <p:cNvPr id="187" name="Google Shape;187;p23"/>
          <p:cNvSpPr txBox="1"/>
          <p:nvPr>
            <p:ph type="body" idx="3"/>
          </p:nvPr>
        </p:nvSpPr>
        <p:spPr>
          <a:xfrm>
            <a:off x="5221032" y="5034486"/>
            <a:ext cx="6555332" cy="522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164"/>
              <a:buFont typeface="Times New Roman" panose="02020603050405020304"/>
              <a:buNone/>
            </a:pPr>
            <a:r>
              <a:rPr lang="ru-RU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Курдюков Вадим Сергеевич</a:t>
            </a:r>
            <a:endParaRPr lang="ru-RU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88" name="Google Shape;188;p23"/>
          <p:cNvSpPr txBox="1"/>
          <p:nvPr>
            <p:ph type="body" idx="4"/>
          </p:nvPr>
        </p:nvSpPr>
        <p:spPr>
          <a:xfrm>
            <a:off x="5221032" y="5590125"/>
            <a:ext cx="6555332" cy="3085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17"/>
              <a:buFont typeface="Times New Roman" panose="02020603050405020304"/>
              <a:buNone/>
            </a:pPr>
            <a:r>
              <a:rPr lang="en-US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Должность</a:t>
            </a:r>
            <a:r>
              <a:rPr lang="ru-RU" altLang="en-US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: </a:t>
            </a:r>
            <a:r>
              <a:rPr lang="en-US" altLang="en-US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QA Engineer</a:t>
            </a:r>
            <a:endParaRPr lang="en-US" altLang="en-US"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24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 panose="020B0604020202020204"/>
              <a:buNone/>
            </a:pPr>
            <a:r>
              <a:rPr lang="en-US" sz="3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План защиты</a:t>
            </a: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197" name="Google Shape;197;p24"/>
          <p:cNvSpPr txBox="1"/>
          <p:nvPr/>
        </p:nvSpPr>
        <p:spPr>
          <a:xfrm>
            <a:off x="1882903" y="1608056"/>
            <a:ext cx="72300" cy="5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5700" tIns="35700" rIns="35700" bIns="3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375" b="1" i="0" u="none" strike="noStrike" cap="none">
              <a:solidFill>
                <a:srgbClr val="35545C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grpSp>
        <p:nvGrpSpPr>
          <p:cNvPr id="198" name="Google Shape;198;p24"/>
          <p:cNvGrpSpPr/>
          <p:nvPr/>
        </p:nvGrpSpPr>
        <p:grpSpPr>
          <a:xfrm>
            <a:off x="2665824" y="1762405"/>
            <a:ext cx="6944271" cy="2772495"/>
            <a:chOff x="697888" y="2263"/>
            <a:chExt cx="6427500" cy="4630085"/>
          </a:xfrm>
        </p:grpSpPr>
        <p:sp>
          <p:nvSpPr>
            <p:cNvPr id="199" name="Google Shape;199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00" name="Google Shape;200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Roboto" panose="02000000000000000000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Цели проекта</a:t>
              </a:r>
              <a:endParaRPr sz="36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01" name="Google Shape;201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02" name="Google Shape;202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03" name="Google Shape;203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04" name="Google Shape;204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 panose="020B0604020202020204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Что планировалось</a:t>
              </a:r>
              <a:endParaRPr sz="28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05" name="Google Shape;205;p24"/>
            <p:cNvSpPr/>
            <p:nvPr/>
          </p:nvSpPr>
          <p:spPr>
            <a:xfrm rot="5400000">
              <a:off x="3753763" y="2127831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06" name="Google Shape;206;p24"/>
            <p:cNvSpPr txBox="1"/>
            <p:nvPr/>
          </p:nvSpPr>
          <p:spPr>
            <a:xfrm>
              <a:off x="3797952" y="2159481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730094" y="2527786"/>
              <a:ext cx="63630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08" name="Google Shape;208;p24"/>
            <p:cNvSpPr txBox="1"/>
            <p:nvPr/>
          </p:nvSpPr>
          <p:spPr>
            <a:xfrm>
              <a:off x="754751" y="2552443"/>
              <a:ext cx="63138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 panose="020B0604020202020204"/>
                <a:buNone/>
              </a:pPr>
              <a:r>
                <a:rPr lang="en-US" sz="2800" b="1">
                  <a:solidFill>
                    <a:srgbClr val="FFFFFF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Используемые технологии</a:t>
              </a:r>
              <a:endParaRPr sz="2800"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 rot="5400000">
              <a:off x="3753763" y="3390593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3797952" y="3422243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11" name="Google Shape;211;p24"/>
            <p:cNvSpPr/>
            <p:nvPr/>
          </p:nvSpPr>
          <p:spPr>
            <a:xfrm>
              <a:off x="723496" y="3790548"/>
              <a:ext cx="63762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12" name="Google Shape;212;p24"/>
            <p:cNvSpPr txBox="1"/>
            <p:nvPr/>
          </p:nvSpPr>
          <p:spPr>
            <a:xfrm>
              <a:off x="748153" y="3815205"/>
              <a:ext cx="6327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 panose="020B0604020202020204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Что получилось</a:t>
              </a:r>
              <a:endParaRPr sz="28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</p:grpSp>
      <p:grpSp>
        <p:nvGrpSpPr>
          <p:cNvPr id="213" name="Google Shape;213;p24"/>
          <p:cNvGrpSpPr/>
          <p:nvPr/>
        </p:nvGrpSpPr>
        <p:grpSpPr>
          <a:xfrm>
            <a:off x="2730378" y="4600410"/>
            <a:ext cx="6944271" cy="1498327"/>
            <a:chOff x="697888" y="-395392"/>
            <a:chExt cx="6427500" cy="2502216"/>
          </a:xfrm>
        </p:grpSpPr>
        <p:sp>
          <p:nvSpPr>
            <p:cNvPr id="214" name="Google Shape;214;p24"/>
            <p:cNvSpPr/>
            <p:nvPr/>
          </p:nvSpPr>
          <p:spPr>
            <a:xfrm>
              <a:off x="697888" y="2263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chemeClr val="lt1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722545" y="26920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33350" tIns="133350" rIns="133350" bIns="133350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 panose="020B0604020202020204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Схемы/архитектура</a:t>
              </a:r>
              <a:endParaRPr sz="28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16" name="Google Shape;216;p24"/>
            <p:cNvSpPr/>
            <p:nvPr/>
          </p:nvSpPr>
          <p:spPr>
            <a:xfrm rot="5400000">
              <a:off x="3753763" y="865069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17" name="Google Shape;217;p24"/>
            <p:cNvSpPr txBox="1"/>
            <p:nvPr/>
          </p:nvSpPr>
          <p:spPr>
            <a:xfrm>
              <a:off x="3797952" y="896719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18" name="Google Shape;218;p24"/>
            <p:cNvSpPr/>
            <p:nvPr/>
          </p:nvSpPr>
          <p:spPr>
            <a:xfrm>
              <a:off x="697888" y="1265024"/>
              <a:ext cx="6427500" cy="841800"/>
            </a:xfrm>
            <a:prstGeom prst="roundRect">
              <a:avLst>
                <a:gd name="adj" fmla="val 10000"/>
              </a:avLst>
            </a:prstGeom>
            <a:solidFill>
              <a:srgbClr val="40CDD0"/>
            </a:solidFill>
            <a:ln w="12700" cap="flat" cmpd="sng">
              <a:solidFill>
                <a:srgbClr val="FFFFFF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722545" y="1289681"/>
              <a:ext cx="6378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06675" tIns="106675" rIns="106675" bIns="106675" anchor="ctr" anchorCtr="0">
              <a:noAutofit/>
            </a:bodyPr>
            <a:lstStyle/>
            <a:p>
              <a:pPr marL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800"/>
                <a:buFont typeface="Arial" panose="020B0604020202020204"/>
                <a:buNone/>
              </a:pPr>
              <a:r>
                <a:rPr lang="en-US" sz="2800" b="1">
                  <a:solidFill>
                    <a:schemeClr val="lt1"/>
                  </a:solidFill>
                  <a:latin typeface="Roboto" panose="02000000000000000000"/>
                  <a:ea typeface="Roboto" panose="02000000000000000000"/>
                  <a:cs typeface="Roboto" panose="02000000000000000000"/>
                  <a:sym typeface="Roboto" panose="02000000000000000000"/>
                </a:rPr>
                <a:t>Выводы</a:t>
              </a:r>
              <a:endParaRPr sz="2800">
                <a:solidFill>
                  <a:schemeClr val="dk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20" name="Google Shape;220;p24"/>
            <p:cNvSpPr/>
            <p:nvPr/>
          </p:nvSpPr>
          <p:spPr>
            <a:xfrm rot="5400000">
              <a:off x="3753763" y="-427042"/>
              <a:ext cx="315600" cy="378900"/>
            </a:xfrm>
            <a:prstGeom prst="rightArrow">
              <a:avLst>
                <a:gd name="adj1" fmla="val 60000"/>
                <a:gd name="adj2" fmla="val 50000"/>
              </a:avLst>
            </a:prstGeom>
            <a:solidFill>
              <a:srgbClr val="ABBAD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  <p:sp>
          <p:nvSpPr>
            <p:cNvPr id="221" name="Google Shape;221;p24"/>
            <p:cNvSpPr txBox="1"/>
            <p:nvPr/>
          </p:nvSpPr>
          <p:spPr>
            <a:xfrm>
              <a:off x="3797952" y="-395392"/>
              <a:ext cx="227400" cy="221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"/>
                <a:buFont typeface="Arial" panose="020B0604020202020204"/>
                <a:buNone/>
              </a:pPr>
              <a:endParaRPr sz="150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Google Shape;226;p25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7" name="Google Shape;227;p25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 i="0" u="none" strike="noStrike" cap="none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Цели </a:t>
            </a: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проекта</a:t>
            </a:r>
            <a:endParaRPr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28" name="Google Shape;228;p25"/>
          <p:cNvSpPr/>
          <p:nvPr/>
        </p:nvSpPr>
        <p:spPr>
          <a:xfrm>
            <a:off x="2324929" y="2134445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Ознакомиться с иструментами автоматизации тестирования</a:t>
            </a:r>
            <a:endParaRPr lang="ru-RU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>
            <a:off x="2446861" y="228955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0" name="Google Shape;230;p25"/>
          <p:cNvSpPr/>
          <p:nvPr/>
        </p:nvSpPr>
        <p:spPr>
          <a:xfrm>
            <a:off x="3244520" y="2021167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1" name="Google Shape;231;p25"/>
          <p:cNvSpPr/>
          <p:nvPr/>
        </p:nvSpPr>
        <p:spPr>
          <a:xfrm>
            <a:off x="2324929" y="4059294"/>
            <a:ext cx="7541966" cy="1325881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Разработать фреймворк для тестирования </a:t>
            </a:r>
            <a:r>
              <a:rPr lang="en-US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UI </a:t>
            </a:r>
            <a:endParaRPr lang="en-US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32" name="Google Shape;232;p25"/>
          <p:cNvSpPr txBox="1"/>
          <p:nvPr/>
        </p:nvSpPr>
        <p:spPr>
          <a:xfrm>
            <a:off x="2556081" y="429568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6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14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3" name="Google Shape;233;p25"/>
          <p:cNvSpPr/>
          <p:nvPr/>
        </p:nvSpPr>
        <p:spPr>
          <a:xfrm>
            <a:off x="3244520" y="3172368"/>
            <a:ext cx="6391089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35" name="Google Shape;235;p25"/>
          <p:cNvSpPr/>
          <p:nvPr/>
        </p:nvSpPr>
        <p:spPr>
          <a:xfrm>
            <a:off x="3244520" y="5311102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26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6"/>
          <p:cNvSpPr txBox="1"/>
          <p:nvPr/>
        </p:nvSpPr>
        <p:spPr>
          <a:xfrm>
            <a:off x="719666" y="348786"/>
            <a:ext cx="10752667" cy="500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Что планировалось</a:t>
            </a:r>
            <a:endParaRPr sz="320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44" name="Google Shape;244;p26"/>
          <p:cNvSpPr/>
          <p:nvPr/>
        </p:nvSpPr>
        <p:spPr>
          <a:xfrm>
            <a:off x="7507550" y="2431674"/>
            <a:ext cx="245810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5" name="Google Shape;245;p26"/>
          <p:cNvSpPr/>
          <p:nvPr/>
        </p:nvSpPr>
        <p:spPr>
          <a:xfrm>
            <a:off x="3554265" y="4678557"/>
            <a:ext cx="2370686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6" name="Google Shape;246;p26"/>
          <p:cNvSpPr/>
          <p:nvPr/>
        </p:nvSpPr>
        <p:spPr>
          <a:xfrm>
            <a:off x="6236002" y="4678557"/>
            <a:ext cx="2370687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47" name="Google Shape;247;p26"/>
          <p:cNvSpPr/>
          <p:nvPr/>
        </p:nvSpPr>
        <p:spPr>
          <a:xfrm>
            <a:off x="3117554" y="1516010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Написать кейсы</a:t>
            </a:r>
            <a:endParaRPr lang="ru-RU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3323962" y="1450424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9" name="Google Shape;249;p26"/>
          <p:cNvSpPr/>
          <p:nvPr/>
        </p:nvSpPr>
        <p:spPr>
          <a:xfrm>
            <a:off x="3817207" y="158464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0" name="Google Shape;250;p26"/>
          <p:cNvSpPr/>
          <p:nvPr/>
        </p:nvSpPr>
        <p:spPr>
          <a:xfrm>
            <a:off x="3117554" y="2489361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Выбрать инструменты </a:t>
            </a:r>
            <a:endParaRPr lang="ru-RU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51" name="Google Shape;251;p26"/>
          <p:cNvSpPr/>
          <p:nvPr/>
        </p:nvSpPr>
        <p:spPr>
          <a:xfrm>
            <a:off x="3117554" y="3462712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Разработать фреймворк</a:t>
            </a:r>
            <a:endParaRPr lang="ru-RU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52" name="Google Shape;252;p26"/>
          <p:cNvSpPr/>
          <p:nvPr/>
        </p:nvSpPr>
        <p:spPr>
          <a:xfrm>
            <a:off x="3117554" y="444114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Запустить тесты</a:t>
            </a:r>
            <a:endParaRPr lang="ru-RU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53" name="Google Shape;253;p26"/>
          <p:cNvSpPr/>
          <p:nvPr/>
        </p:nvSpPr>
        <p:spPr>
          <a:xfrm>
            <a:off x="3117554" y="5409413"/>
            <a:ext cx="6016615" cy="841939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1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Составить отчет</a:t>
            </a:r>
            <a:endParaRPr lang="ru-RU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54" name="Google Shape;254;p26"/>
          <p:cNvSpPr txBox="1"/>
          <p:nvPr/>
        </p:nvSpPr>
        <p:spPr>
          <a:xfrm>
            <a:off x="3323962" y="2426467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5" name="Google Shape;255;p26"/>
          <p:cNvSpPr/>
          <p:nvPr/>
        </p:nvSpPr>
        <p:spPr>
          <a:xfrm>
            <a:off x="3817207" y="272962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6" name="Google Shape;256;p26"/>
          <p:cNvSpPr txBox="1"/>
          <p:nvPr/>
        </p:nvSpPr>
        <p:spPr>
          <a:xfrm>
            <a:off x="3323962" y="3382546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7" name="Google Shape;257;p26"/>
          <p:cNvSpPr/>
          <p:nvPr/>
        </p:nvSpPr>
        <p:spPr>
          <a:xfrm>
            <a:off x="3817207" y="3685708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8" name="Google Shape;258;p26"/>
          <p:cNvSpPr txBox="1"/>
          <p:nvPr/>
        </p:nvSpPr>
        <p:spPr>
          <a:xfrm>
            <a:off x="3323962" y="4362963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59" name="Google Shape;259;p26"/>
          <p:cNvSpPr/>
          <p:nvPr/>
        </p:nvSpPr>
        <p:spPr>
          <a:xfrm>
            <a:off x="3817207" y="4508809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0" name="Google Shape;260;p26"/>
          <p:cNvSpPr txBox="1"/>
          <p:nvPr/>
        </p:nvSpPr>
        <p:spPr>
          <a:xfrm>
            <a:off x="3323962" y="5322995"/>
            <a:ext cx="797442" cy="10156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61" name="Google Shape;261;p26"/>
          <p:cNvSpPr/>
          <p:nvPr/>
        </p:nvSpPr>
        <p:spPr>
          <a:xfrm>
            <a:off x="3817207" y="5468841"/>
            <a:ext cx="6391089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62" name="Google Shape;262;p26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7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7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Используемые технологии</a:t>
            </a:r>
            <a:endParaRPr sz="320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70" name="Google Shape;270;p27"/>
          <p:cNvSpPr/>
          <p:nvPr/>
        </p:nvSpPr>
        <p:spPr>
          <a:xfrm>
            <a:off x="7507550" y="2431674"/>
            <a:ext cx="24582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Выделение фигурой/маркером инфы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1" name="Google Shape;271;p27"/>
          <p:cNvSpPr/>
          <p:nvPr/>
        </p:nvSpPr>
        <p:spPr>
          <a:xfrm>
            <a:off x="3554265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Одна мысль на слайде 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без картинок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2" name="Google Shape;272;p27"/>
          <p:cNvSpPr/>
          <p:nvPr/>
        </p:nvSpPr>
        <p:spPr>
          <a:xfrm>
            <a:off x="6236002" y="4678557"/>
            <a:ext cx="2370600" cy="132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Использование цифр для опроса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lt1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0" i="0" u="none" strike="noStrike" cap="none">
                <a:solidFill>
                  <a:schemeClr val="lt1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0-9</a:t>
            </a:r>
            <a:endParaRPr sz="1400" b="0" i="0" u="none" strike="noStrike" cap="none">
              <a:solidFill>
                <a:srgbClr val="000000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73" name="Google Shape;273;p27"/>
          <p:cNvSpPr/>
          <p:nvPr/>
        </p:nvSpPr>
        <p:spPr>
          <a:xfrm>
            <a:off x="3117554" y="1516010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Maven,TestNG,Java</a:t>
            </a:r>
            <a:endParaRPr lang="en-US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74" name="Google Shape;274;p27"/>
          <p:cNvSpPr txBox="1"/>
          <p:nvPr/>
        </p:nvSpPr>
        <p:spPr>
          <a:xfrm>
            <a:off x="3323962" y="1450424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1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5" name="Google Shape;275;p27"/>
          <p:cNvSpPr/>
          <p:nvPr/>
        </p:nvSpPr>
        <p:spPr>
          <a:xfrm>
            <a:off x="3817207" y="158464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76" name="Google Shape;276;p27"/>
          <p:cNvSpPr/>
          <p:nvPr/>
        </p:nvSpPr>
        <p:spPr>
          <a:xfrm>
            <a:off x="3117554" y="2489361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Selenium, Selenoid</a:t>
            </a:r>
            <a:endParaRPr lang="en-US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77" name="Google Shape;277;p27"/>
          <p:cNvSpPr/>
          <p:nvPr/>
        </p:nvSpPr>
        <p:spPr>
          <a:xfrm>
            <a:off x="3117554" y="3462712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Docker</a:t>
            </a:r>
            <a:endParaRPr lang="en-US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78" name="Google Shape;278;p27"/>
          <p:cNvSpPr/>
          <p:nvPr/>
        </p:nvSpPr>
        <p:spPr>
          <a:xfrm>
            <a:off x="3117554" y="443606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Jenkins</a:t>
            </a:r>
            <a:endParaRPr lang="en-US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79" name="Google Shape;279;p27"/>
          <p:cNvSpPr/>
          <p:nvPr/>
        </p:nvSpPr>
        <p:spPr>
          <a:xfrm>
            <a:off x="3117554" y="5409413"/>
            <a:ext cx="6016500" cy="841800"/>
          </a:xfrm>
          <a:prstGeom prst="rect">
            <a:avLst/>
          </a:prstGeom>
          <a:solidFill>
            <a:srgbClr val="FEFEFE"/>
          </a:solidFill>
          <a:ln w="12700" cap="flat" cmpd="sng">
            <a:solidFill>
              <a:srgbClr val="D5DDE3"/>
            </a:solidFill>
            <a:prstDash val="solid"/>
            <a:miter lim="400000"/>
            <a:headEnd type="none" w="sm" len="sm"/>
            <a:tailEnd type="none" w="sm" len="sm"/>
          </a:ln>
          <a:effectLst>
            <a:outerShdw blurRad="190500" dist="38100" dir="2700000" algn="tl" rotWithShape="0">
              <a:srgbClr val="000000">
                <a:alpha val="9410"/>
              </a:srgbClr>
            </a:outerShdw>
          </a:effectLst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0" i="0" u="none" strike="noStrike" cap="none">
                <a:solidFill>
                  <a:srgbClr val="3F3F3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Allure</a:t>
            </a:r>
            <a:endParaRPr lang="en-US" sz="1600" b="0" i="0" u="none" strike="noStrike" cap="none">
              <a:solidFill>
                <a:srgbClr val="3F3F3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sp>
        <p:nvSpPr>
          <p:cNvPr id="280" name="Google Shape;280;p27"/>
          <p:cNvSpPr txBox="1"/>
          <p:nvPr/>
        </p:nvSpPr>
        <p:spPr>
          <a:xfrm>
            <a:off x="3323962" y="2426467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2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1" name="Google Shape;281;p27"/>
          <p:cNvSpPr/>
          <p:nvPr/>
        </p:nvSpPr>
        <p:spPr>
          <a:xfrm>
            <a:off x="3817207" y="272962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2" name="Google Shape;282;p27"/>
          <p:cNvSpPr txBox="1"/>
          <p:nvPr/>
        </p:nvSpPr>
        <p:spPr>
          <a:xfrm>
            <a:off x="3323962" y="3382546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3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3" name="Google Shape;283;p27"/>
          <p:cNvSpPr/>
          <p:nvPr/>
        </p:nvSpPr>
        <p:spPr>
          <a:xfrm>
            <a:off x="3817207" y="3685708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4" name="Google Shape;284;p27"/>
          <p:cNvSpPr txBox="1"/>
          <p:nvPr/>
        </p:nvSpPr>
        <p:spPr>
          <a:xfrm>
            <a:off x="3323962" y="4362963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4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5" name="Google Shape;285;p27"/>
          <p:cNvSpPr/>
          <p:nvPr/>
        </p:nvSpPr>
        <p:spPr>
          <a:xfrm>
            <a:off x="3817207" y="4508809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6" name="Google Shape;286;p27"/>
          <p:cNvSpPr txBox="1"/>
          <p:nvPr/>
        </p:nvSpPr>
        <p:spPr>
          <a:xfrm>
            <a:off x="3323962" y="5322995"/>
            <a:ext cx="7974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000" b="1" i="0" u="none" strike="noStrike" cap="none">
                <a:solidFill>
                  <a:srgbClr val="40CDD0"/>
                </a:solidFill>
                <a:latin typeface="Avenir"/>
                <a:ea typeface="Avenir"/>
                <a:cs typeface="Avenir"/>
                <a:sym typeface="Avenir"/>
              </a:rPr>
              <a:t>5</a:t>
            </a:r>
            <a:endParaRPr sz="5000" b="0" i="0" u="none" strike="noStrike" cap="none">
              <a:solidFill>
                <a:srgbClr val="40CDD0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87" name="Google Shape;287;p27"/>
          <p:cNvSpPr/>
          <p:nvPr/>
        </p:nvSpPr>
        <p:spPr>
          <a:xfrm>
            <a:off x="3817207" y="5468841"/>
            <a:ext cx="6391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rgbClr val="3F3F3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pic>
        <p:nvPicPr>
          <p:cNvPr id="288" name="Google Shape;288;p27" descr="Изображение выглядит как векторная графика&#10;&#10;Автоматически созданное описание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 rot="2422216">
            <a:off x="10199929" y="4634199"/>
            <a:ext cx="1893600" cy="18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1" name="Picture 0" descr="ide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2815" y="1292860"/>
            <a:ext cx="10058400" cy="54483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28" descr="Изображение выглядит как снимок экрана&#10;&#10;Автоматически созданное описание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28"/>
          <p:cNvSpPr txBox="1"/>
          <p:nvPr/>
        </p:nvSpPr>
        <p:spPr>
          <a:xfrm>
            <a:off x="719666" y="348786"/>
            <a:ext cx="107526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 panose="020B0604020202020204"/>
              <a:buNone/>
            </a:pPr>
            <a:r>
              <a:rPr lang="en-US" sz="4500" b="1">
                <a:solidFill>
                  <a:srgbClr val="FFFFFF"/>
                </a:solidFill>
                <a:latin typeface="Roboto" panose="02000000000000000000"/>
                <a:ea typeface="Roboto" panose="02000000000000000000"/>
                <a:cs typeface="Roboto" panose="02000000000000000000"/>
                <a:sym typeface="Roboto" panose="02000000000000000000"/>
              </a:rPr>
              <a:t>Что получилось</a:t>
            </a:r>
            <a:endParaRPr sz="3200" i="0" u="none" strike="noStrike" cap="none">
              <a:solidFill>
                <a:srgbClr val="FFFFFF"/>
              </a:solidFill>
              <a:latin typeface="Roboto" panose="02000000000000000000"/>
              <a:ea typeface="Roboto" panose="02000000000000000000"/>
              <a:cs typeface="Roboto" panose="02000000000000000000"/>
              <a:sym typeface="Roboto" panose="02000000000000000000"/>
            </a:endParaRPr>
          </a:p>
        </p:txBody>
      </p:sp>
      <p:pic>
        <p:nvPicPr>
          <p:cNvPr id="2" name="Picture 1" descr="idea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165" y="1270635"/>
            <a:ext cx="10058400" cy="54483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Специальное оформление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955</Words>
  <Application>WPS Presentation</Application>
  <PresentationFormat/>
  <Paragraphs>125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Arial</vt:lpstr>
      <vt:lpstr>SimSun</vt:lpstr>
      <vt:lpstr>Wingdings</vt:lpstr>
      <vt:lpstr>Arial</vt:lpstr>
      <vt:lpstr>Calibri</vt:lpstr>
      <vt:lpstr>Times New Roman</vt:lpstr>
      <vt:lpstr>Avenir</vt:lpstr>
      <vt:lpstr>Noto Sans Symbols</vt:lpstr>
      <vt:lpstr>Segoe Print</vt:lpstr>
      <vt:lpstr>Roboto</vt:lpstr>
      <vt:lpstr>Microsoft YaHei</vt:lpstr>
      <vt:lpstr/>
      <vt:lpstr>Arial Unicode MS</vt:lpstr>
      <vt:lpstr>Специальное оформление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Omen</cp:lastModifiedBy>
  <cp:revision>2</cp:revision>
  <dcterms:created xsi:type="dcterms:W3CDTF">2020-08-23T15:58:00Z</dcterms:created>
  <dcterms:modified xsi:type="dcterms:W3CDTF">2020-08-23T15:58:31Z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1033-11.2.0.9445</vt:lpwstr>
  </property>
</Properties>
</file>